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4"/>
    <p:sldMasterId id="2147483733" r:id="rId5"/>
    <p:sldMasterId id="2147484012" r:id="rId6"/>
  </p:sldMasterIdLst>
  <p:notesMasterIdLst>
    <p:notesMasterId r:id="rId29"/>
  </p:notesMasterIdLst>
  <p:sldIdLst>
    <p:sldId id="515" r:id="rId7"/>
    <p:sldId id="580" r:id="rId8"/>
    <p:sldId id="626" r:id="rId9"/>
    <p:sldId id="637" r:id="rId10"/>
    <p:sldId id="634" r:id="rId11"/>
    <p:sldId id="592" r:id="rId12"/>
    <p:sldId id="604" r:id="rId13"/>
    <p:sldId id="643" r:id="rId14"/>
    <p:sldId id="647" r:id="rId15"/>
    <p:sldId id="648" r:id="rId16"/>
    <p:sldId id="649" r:id="rId17"/>
    <p:sldId id="594" r:id="rId18"/>
    <p:sldId id="641" r:id="rId19"/>
    <p:sldId id="629" r:id="rId20"/>
    <p:sldId id="591" r:id="rId21"/>
    <p:sldId id="613" r:id="rId22"/>
    <p:sldId id="631" r:id="rId23"/>
    <p:sldId id="632" r:id="rId24"/>
    <p:sldId id="627" r:id="rId25"/>
    <p:sldId id="625" r:id="rId26"/>
    <p:sldId id="630" r:id="rId27"/>
    <p:sldId id="639" r:id="rId28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2F0"/>
    <a:srgbClr val="009999"/>
    <a:srgbClr val="306C74"/>
    <a:srgbClr val="BEBEBC"/>
    <a:srgbClr val="021526"/>
    <a:srgbClr val="023341"/>
    <a:srgbClr val="30485A"/>
    <a:srgbClr val="38B184"/>
    <a:srgbClr val="CCFF99"/>
    <a:srgbClr val="003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9325B-9E7C-4BD0-8C41-5272BEAAEB1A}" v="18" dt="2026-04-13T20:26:55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8" autoAdjust="0"/>
    <p:restoredTop sz="92736" autoAdjust="0"/>
  </p:normalViewPr>
  <p:slideViewPr>
    <p:cSldViewPr snapToGrid="0">
      <p:cViewPr varScale="1">
        <p:scale>
          <a:sx n="135" d="100"/>
          <a:sy n="135" d="100"/>
        </p:scale>
        <p:origin x="1140" y="120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6864" y="1493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 Gilson" userId="802086691_tp_dropbox_plus" providerId="OAuth2" clId="{21DE240F-4AEB-4D53-BC04-09B90B70E3E1}"/>
    <pc:docChg chg="undo custSel addSld modSld">
      <pc:chgData name="Rose Gilson" userId="802086691_tp_dropbox_plus" providerId="OAuth2" clId="{21DE240F-4AEB-4D53-BC04-09B90B70E3E1}" dt="2026-04-13T20:29:14.863" v="109" actId="20577"/>
      <pc:docMkLst>
        <pc:docMk/>
      </pc:docMkLst>
      <pc:sldChg chg="modSp mod">
        <pc:chgData name="Rose Gilson" userId="802086691_tp_dropbox_plus" providerId="OAuth2" clId="{21DE240F-4AEB-4D53-BC04-09B90B70E3E1}" dt="2026-04-13T19:43:14.881" v="8" actId="14826"/>
        <pc:sldMkLst>
          <pc:docMk/>
          <pc:sldMk cId="2919616191" sldId="573"/>
        </pc:sldMkLst>
        <pc:picChg chg="mod">
          <ac:chgData name="Rose Gilson" userId="802086691_tp_dropbox_plus" providerId="OAuth2" clId="{21DE240F-4AEB-4D53-BC04-09B90B70E3E1}" dt="2026-04-13T19:43:14.881" v="8" actId="14826"/>
          <ac:picMkLst>
            <pc:docMk/>
            <pc:sldMk cId="2919616191" sldId="573"/>
            <ac:picMk id="5" creationId="{B6F3DADA-9C5D-9B4D-87ED-2E054528F6FA}"/>
          </ac:picMkLst>
        </pc:picChg>
      </pc:sldChg>
      <pc:sldChg chg="addSp delSp modSp mod">
        <pc:chgData name="Rose Gilson" userId="802086691_tp_dropbox_plus" providerId="OAuth2" clId="{21DE240F-4AEB-4D53-BC04-09B90B70E3E1}" dt="2026-04-13T19:38:05.463" v="4" actId="14826"/>
        <pc:sldMkLst>
          <pc:docMk/>
          <pc:sldMk cId="2245286483" sldId="580"/>
        </pc:sldMkLst>
        <pc:picChg chg="mod">
          <ac:chgData name="Rose Gilson" userId="802086691_tp_dropbox_plus" providerId="OAuth2" clId="{21DE240F-4AEB-4D53-BC04-09B90B70E3E1}" dt="2026-04-13T19:37:57.999" v="3" actId="14826"/>
          <ac:picMkLst>
            <pc:docMk/>
            <pc:sldMk cId="2245286483" sldId="580"/>
            <ac:picMk id="4" creationId="{76FEAB06-1560-916E-B441-BEFF16236826}"/>
          </ac:picMkLst>
        </pc:picChg>
        <pc:picChg chg="mod">
          <ac:chgData name="Rose Gilson" userId="802086691_tp_dropbox_plus" providerId="OAuth2" clId="{21DE240F-4AEB-4D53-BC04-09B90B70E3E1}" dt="2026-04-13T19:38:05.463" v="4" actId="14826"/>
          <ac:picMkLst>
            <pc:docMk/>
            <pc:sldMk cId="2245286483" sldId="580"/>
            <ac:picMk id="6" creationId="{1D113CB4-5789-05D3-42C8-0CB427427EDE}"/>
          </ac:picMkLst>
        </pc:picChg>
        <pc:picChg chg="add del mod">
          <ac:chgData name="Rose Gilson" userId="802086691_tp_dropbox_plus" providerId="OAuth2" clId="{21DE240F-4AEB-4D53-BC04-09B90B70E3E1}" dt="2026-04-13T19:37:36.533" v="2" actId="478"/>
          <ac:picMkLst>
            <pc:docMk/>
            <pc:sldMk cId="2245286483" sldId="580"/>
            <ac:picMk id="11" creationId="{2C90D84F-00F8-5D0D-C459-22D7172CDB26}"/>
          </ac:picMkLst>
        </pc:picChg>
      </pc:sldChg>
      <pc:sldChg chg="modSp">
        <pc:chgData name="Rose Gilson" userId="802086691_tp_dropbox_plus" providerId="OAuth2" clId="{21DE240F-4AEB-4D53-BC04-09B90B70E3E1}" dt="2026-04-13T19:43:39.481" v="10" actId="14826"/>
        <pc:sldMkLst>
          <pc:docMk/>
          <pc:sldMk cId="4103905018" sldId="593"/>
        </pc:sldMkLst>
        <pc:picChg chg="mod">
          <ac:chgData name="Rose Gilson" userId="802086691_tp_dropbox_plus" providerId="OAuth2" clId="{21DE240F-4AEB-4D53-BC04-09B90B70E3E1}" dt="2026-04-13T19:43:29.908" v="9" actId="14826"/>
          <ac:picMkLst>
            <pc:docMk/>
            <pc:sldMk cId="4103905018" sldId="593"/>
            <ac:picMk id="6" creationId="{551B9914-8524-CF1D-D3D5-A5A3BC6E2026}"/>
          </ac:picMkLst>
        </pc:picChg>
        <pc:picChg chg="mod">
          <ac:chgData name="Rose Gilson" userId="802086691_tp_dropbox_plus" providerId="OAuth2" clId="{21DE240F-4AEB-4D53-BC04-09B90B70E3E1}" dt="2026-04-13T19:43:39.481" v="10" actId="14826"/>
          <ac:picMkLst>
            <pc:docMk/>
            <pc:sldMk cId="4103905018" sldId="593"/>
            <ac:picMk id="8" creationId="{12A82EA2-335A-4CA6-223A-2D2B57EE71B3}"/>
          </ac:picMkLst>
        </pc:picChg>
      </pc:sldChg>
      <pc:sldChg chg="modSp">
        <pc:chgData name="Rose Gilson" userId="802086691_tp_dropbox_plus" providerId="OAuth2" clId="{21DE240F-4AEB-4D53-BC04-09B90B70E3E1}" dt="2026-04-13T19:42:50.864" v="5" actId="14826"/>
        <pc:sldMkLst>
          <pc:docMk/>
          <pc:sldMk cId="2782973947" sldId="594"/>
        </pc:sldMkLst>
        <pc:picChg chg="mod">
          <ac:chgData name="Rose Gilson" userId="802086691_tp_dropbox_plus" providerId="OAuth2" clId="{21DE240F-4AEB-4D53-BC04-09B90B70E3E1}" dt="2026-04-13T19:42:50.864" v="5" actId="14826"/>
          <ac:picMkLst>
            <pc:docMk/>
            <pc:sldMk cId="2782973947" sldId="594"/>
            <ac:picMk id="5" creationId="{240A3226-58C8-965E-C8FF-EE195ADB835F}"/>
          </ac:picMkLst>
        </pc:picChg>
      </pc:sldChg>
      <pc:sldChg chg="modSp">
        <pc:chgData name="Rose Gilson" userId="802086691_tp_dropbox_plus" providerId="OAuth2" clId="{21DE240F-4AEB-4D53-BC04-09B90B70E3E1}" dt="2026-04-13T19:44:35.089" v="13" actId="14826"/>
        <pc:sldMkLst>
          <pc:docMk/>
          <pc:sldMk cId="3492565898" sldId="598"/>
        </pc:sldMkLst>
        <pc:picChg chg="mod">
          <ac:chgData name="Rose Gilson" userId="802086691_tp_dropbox_plus" providerId="OAuth2" clId="{21DE240F-4AEB-4D53-BC04-09B90B70E3E1}" dt="2026-04-13T19:44:35.089" v="13" actId="14826"/>
          <ac:picMkLst>
            <pc:docMk/>
            <pc:sldMk cId="3492565898" sldId="598"/>
            <ac:picMk id="7" creationId="{D10C995B-518D-EE51-9208-4643D1959FBE}"/>
          </ac:picMkLst>
        </pc:picChg>
      </pc:sldChg>
      <pc:sldChg chg="modSp">
        <pc:chgData name="Rose Gilson" userId="802086691_tp_dropbox_plus" providerId="OAuth2" clId="{21DE240F-4AEB-4D53-BC04-09B90B70E3E1}" dt="2026-04-13T19:46:29.591" v="17" actId="14826"/>
        <pc:sldMkLst>
          <pc:docMk/>
          <pc:sldMk cId="550591346" sldId="602"/>
        </pc:sldMkLst>
        <pc:picChg chg="mod">
          <ac:chgData name="Rose Gilson" userId="802086691_tp_dropbox_plus" providerId="OAuth2" clId="{21DE240F-4AEB-4D53-BC04-09B90B70E3E1}" dt="2026-04-13T19:46:29.591" v="17" actId="14826"/>
          <ac:picMkLst>
            <pc:docMk/>
            <pc:sldMk cId="550591346" sldId="602"/>
            <ac:picMk id="14" creationId="{80F8D65D-643E-F4B1-96D2-060A72CF3000}"/>
          </ac:picMkLst>
        </pc:picChg>
      </pc:sldChg>
      <pc:sldChg chg="modSp">
        <pc:chgData name="Rose Gilson" userId="802086691_tp_dropbox_plus" providerId="OAuth2" clId="{21DE240F-4AEB-4D53-BC04-09B90B70E3E1}" dt="2026-04-13T19:44:17.820" v="12" actId="14826"/>
        <pc:sldMkLst>
          <pc:docMk/>
          <pc:sldMk cId="2381196396" sldId="608"/>
        </pc:sldMkLst>
        <pc:picChg chg="mod">
          <ac:chgData name="Rose Gilson" userId="802086691_tp_dropbox_plus" providerId="OAuth2" clId="{21DE240F-4AEB-4D53-BC04-09B90B70E3E1}" dt="2026-04-13T19:44:17.820" v="12" actId="14826"/>
          <ac:picMkLst>
            <pc:docMk/>
            <pc:sldMk cId="2381196396" sldId="608"/>
            <ac:picMk id="5" creationId="{2CE2616F-3E12-B5AE-C2E6-103CAE8E9C44}"/>
          </ac:picMkLst>
        </pc:picChg>
      </pc:sldChg>
      <pc:sldChg chg="modSp">
        <pc:chgData name="Rose Gilson" userId="802086691_tp_dropbox_plus" providerId="OAuth2" clId="{21DE240F-4AEB-4D53-BC04-09B90B70E3E1}" dt="2026-04-13T19:43:52.777" v="11" actId="14826"/>
        <pc:sldMkLst>
          <pc:docMk/>
          <pc:sldMk cId="4005417600" sldId="609"/>
        </pc:sldMkLst>
        <pc:picChg chg="mod">
          <ac:chgData name="Rose Gilson" userId="802086691_tp_dropbox_plus" providerId="OAuth2" clId="{21DE240F-4AEB-4D53-BC04-09B90B70E3E1}" dt="2026-04-13T19:43:52.777" v="11" actId="14826"/>
          <ac:picMkLst>
            <pc:docMk/>
            <pc:sldMk cId="4005417600" sldId="609"/>
            <ac:picMk id="5" creationId="{1CC33C36-1E81-C187-C4AE-835222166C9F}"/>
          </ac:picMkLst>
        </pc:picChg>
      </pc:sldChg>
      <pc:sldChg chg="modSp mod">
        <pc:chgData name="Rose Gilson" userId="802086691_tp_dropbox_plus" providerId="OAuth2" clId="{21DE240F-4AEB-4D53-BC04-09B90B70E3E1}" dt="2026-04-13T19:47:40.679" v="21" actId="1076"/>
        <pc:sldMkLst>
          <pc:docMk/>
          <pc:sldMk cId="4007526709" sldId="616"/>
        </pc:sldMkLst>
        <pc:picChg chg="mod">
          <ac:chgData name="Rose Gilson" userId="802086691_tp_dropbox_plus" providerId="OAuth2" clId="{21DE240F-4AEB-4D53-BC04-09B90B70E3E1}" dt="2026-04-13T19:47:40.679" v="21" actId="1076"/>
          <ac:picMkLst>
            <pc:docMk/>
            <pc:sldMk cId="4007526709" sldId="616"/>
            <ac:picMk id="3" creationId="{038AD435-BB6C-16A7-D93E-FAE92B165E4D}"/>
          </ac:picMkLst>
        </pc:picChg>
      </pc:sldChg>
      <pc:sldChg chg="modSp mod">
        <pc:chgData name="Rose Gilson" userId="802086691_tp_dropbox_plus" providerId="OAuth2" clId="{21DE240F-4AEB-4D53-BC04-09B90B70E3E1}" dt="2026-04-13T19:45:48.293" v="16" actId="1076"/>
        <pc:sldMkLst>
          <pc:docMk/>
          <pc:sldMk cId="450885933" sldId="620"/>
        </pc:sldMkLst>
        <pc:picChg chg="mod">
          <ac:chgData name="Rose Gilson" userId="802086691_tp_dropbox_plus" providerId="OAuth2" clId="{21DE240F-4AEB-4D53-BC04-09B90B70E3E1}" dt="2026-04-13T19:45:48.293" v="16" actId="1076"/>
          <ac:picMkLst>
            <pc:docMk/>
            <pc:sldMk cId="450885933" sldId="620"/>
            <ac:picMk id="6" creationId="{5AD09AB8-4E34-7EEF-E4E8-1EF4FBF4F16B}"/>
          </ac:picMkLst>
        </pc:picChg>
      </pc:sldChg>
      <pc:sldChg chg="modSp mod">
        <pc:chgData name="Rose Gilson" userId="802086691_tp_dropbox_plus" providerId="OAuth2" clId="{21DE240F-4AEB-4D53-BC04-09B90B70E3E1}" dt="2026-04-13T20:18:39.278" v="48" actId="18131"/>
        <pc:sldMkLst>
          <pc:docMk/>
          <pc:sldMk cId="2863134519" sldId="622"/>
        </pc:sldMkLst>
        <pc:picChg chg="mod">
          <ac:chgData name="Rose Gilson" userId="802086691_tp_dropbox_plus" providerId="OAuth2" clId="{21DE240F-4AEB-4D53-BC04-09B90B70E3E1}" dt="2026-04-13T20:14:41.648" v="46" actId="14826"/>
          <ac:picMkLst>
            <pc:docMk/>
            <pc:sldMk cId="2863134519" sldId="622"/>
            <ac:picMk id="5" creationId="{CA60BF69-F546-6C1C-15E5-F0590082C4C2}"/>
          </ac:picMkLst>
        </pc:picChg>
        <pc:picChg chg="mod">
          <ac:chgData name="Rose Gilson" userId="802086691_tp_dropbox_plus" providerId="OAuth2" clId="{21DE240F-4AEB-4D53-BC04-09B90B70E3E1}" dt="2026-04-13T20:11:09.876" v="45" actId="14826"/>
          <ac:picMkLst>
            <pc:docMk/>
            <pc:sldMk cId="2863134519" sldId="622"/>
            <ac:picMk id="7" creationId="{162C0BF7-5278-CA68-B4CF-D72DF152C5A7}"/>
          </ac:picMkLst>
        </pc:picChg>
        <pc:picChg chg="mod modCrop">
          <ac:chgData name="Rose Gilson" userId="802086691_tp_dropbox_plus" providerId="OAuth2" clId="{21DE240F-4AEB-4D53-BC04-09B90B70E3E1}" dt="2026-04-13T20:18:39.278" v="48" actId="18131"/>
          <ac:picMkLst>
            <pc:docMk/>
            <pc:sldMk cId="2863134519" sldId="622"/>
            <ac:picMk id="9" creationId="{F81CB2BF-7BA4-AB93-C426-662379FDF77F}"/>
          </ac:picMkLst>
        </pc:picChg>
      </pc:sldChg>
      <pc:sldChg chg="modSp add mod">
        <pc:chgData name="Rose Gilson" userId="802086691_tp_dropbox_plus" providerId="OAuth2" clId="{21DE240F-4AEB-4D53-BC04-09B90B70E3E1}" dt="2026-04-13T20:29:14.863" v="109" actId="20577"/>
        <pc:sldMkLst>
          <pc:docMk/>
          <pc:sldMk cId="2676161346" sldId="623"/>
        </pc:sldMkLst>
        <pc:spChg chg="mod">
          <ac:chgData name="Rose Gilson" userId="802086691_tp_dropbox_plus" providerId="OAuth2" clId="{21DE240F-4AEB-4D53-BC04-09B90B70E3E1}" dt="2026-04-13T20:07:18.361" v="42" actId="20577"/>
          <ac:spMkLst>
            <pc:docMk/>
            <pc:sldMk cId="2676161346" sldId="623"/>
            <ac:spMk id="2" creationId="{D0E88C94-B792-06D6-52E6-D8C9FEA15371}"/>
          </ac:spMkLst>
        </pc:spChg>
        <pc:spChg chg="mod">
          <ac:chgData name="Rose Gilson" userId="802086691_tp_dropbox_plus" providerId="OAuth2" clId="{21DE240F-4AEB-4D53-BC04-09B90B70E3E1}" dt="2026-04-13T20:29:14.863" v="109" actId="20577"/>
          <ac:spMkLst>
            <pc:docMk/>
            <pc:sldMk cId="2676161346" sldId="623"/>
            <ac:spMk id="3" creationId="{E69D97B3-9995-E165-EB6A-7A0CDF61D59F}"/>
          </ac:spMkLst>
        </pc:spChg>
        <pc:picChg chg="mod modCrop">
          <ac:chgData name="Rose Gilson" userId="802086691_tp_dropbox_plus" providerId="OAuth2" clId="{21DE240F-4AEB-4D53-BC04-09B90B70E3E1}" dt="2026-04-13T20:22:02.597" v="50" actId="18131"/>
          <ac:picMkLst>
            <pc:docMk/>
            <pc:sldMk cId="2676161346" sldId="623"/>
            <ac:picMk id="5" creationId="{E879F917-198F-075A-4ECA-3A65E0F84E4B}"/>
          </ac:picMkLst>
        </pc:picChg>
        <pc:picChg chg="mod">
          <ac:chgData name="Rose Gilson" userId="802086691_tp_dropbox_plus" providerId="OAuth2" clId="{21DE240F-4AEB-4D53-BC04-09B90B70E3E1}" dt="2026-04-13T20:08:29.896" v="44" actId="14826"/>
          <ac:picMkLst>
            <pc:docMk/>
            <pc:sldMk cId="2676161346" sldId="623"/>
            <ac:picMk id="7" creationId="{336B742E-2AFC-4C0D-783D-24F069266DA8}"/>
          </ac:picMkLst>
        </pc:picChg>
        <pc:picChg chg="mod modCrop">
          <ac:chgData name="Rose Gilson" userId="802086691_tp_dropbox_plus" providerId="OAuth2" clId="{21DE240F-4AEB-4D53-BC04-09B90B70E3E1}" dt="2026-04-13T20:27:05.436" v="52" actId="18131"/>
          <ac:picMkLst>
            <pc:docMk/>
            <pc:sldMk cId="2676161346" sldId="623"/>
            <ac:picMk id="9" creationId="{FCE9A7CB-6E8E-F72C-38DC-6A4C0CD1B9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4214D9-C2A8-435E-81A7-AEF81DD9200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D3959CD-CFDB-4250-8AFC-B1E48FE8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4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6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2091A-3FB1-0A48-5215-DE7BE9B83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C3057-F1F6-271E-68FB-200C529C8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AA9D62-2A24-5CF4-78B3-D1489F203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161D6-4BAF-98E0-D421-645E56591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71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7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6884-0710-06A9-C8E5-4F4FD6A35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843C0-2238-7928-C515-49AD96C39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7B772-66D2-0A43-97A2-F48EC3FAA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CE374-5948-8037-3850-9ABB00752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52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798EF-FF85-3D9F-67B3-61C728A0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F0775-2B29-0A1C-56F8-837848640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E4F00-C714-5674-8CB8-9105FC085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5C091-F08F-2BCB-7A9F-A1EA5F49A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16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F12CA-73C9-D46D-E90F-716E9328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DDA96-22BE-088F-AAFD-C6A9DA02A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B81CF-836D-CE1A-5C72-F6D5A70E4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7F618-A620-6A7B-B1DB-B8361928A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17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73A2-D766-A33A-F5E3-886B3A9FA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D908C-E885-D47A-C581-799A434D7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54EA9-03F4-548E-47C0-858E62DAC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8FE79-FC98-A08F-ABDB-663BB2ABA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6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3306F-0BA4-FFDE-400F-40A9332C8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A0481-EC9F-2DB2-8EA1-4EC14E7D9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15645-D1CC-AB54-5A94-119C841DB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C1ABF-18E9-F8C4-0982-5B29FF7FF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5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87660-CBA8-9F65-C3DE-256D47D9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C3EEB-F913-C487-0F19-C1EC944BF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56A9F-C218-8875-F027-870BC67FB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E3391-868B-CE07-7FB7-34ACB20F9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26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5667B-A358-C753-8407-F54DD0AA5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2FC6C-8ED3-FB6D-91B0-C525F8DFC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8B7CF-5A41-BBC1-3888-BF271FE8A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1256D-1EA4-0FD0-5068-305698674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0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9C4B4-2E90-945B-74AD-1627C85CC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CC467-C0F4-47E7-5A44-C6695C9D5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016CD-1AD6-FCCC-106B-62D53DA32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9942-EAFB-FBC9-78A2-6F5D29729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AB4D2-BB2E-0A35-4BC2-93C9391D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7C1B1-E95E-2C0A-D4E5-33EA3198E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99619-7377-1DD3-054A-4DC447CEB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B0BD-72ED-99A9-BCFA-3A52FB6FF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A28E-EA18-86EE-1C0D-356498E8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10098-7DF9-F66C-A3C6-723CB277A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7A684-6934-391A-64FA-68614E316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B5C4C-A803-1C1B-B1D6-C99923D20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12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7EC47-69B4-3465-A5F6-5AC87BE52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65135-F58D-097E-8AAF-1E301CF5E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187362-0570-D0D6-B481-EAD1020C0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6DEE5-1BED-C3F5-5A7E-24CC770A7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1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15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83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C40D5-63A9-F9D7-E266-6BEDB1ACB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197CA-8B8C-3BB4-6955-B78374417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DD53C-8D40-DC09-0551-FB8C3D1D4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8A452-52D2-F3E3-F20A-4798E0ACF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C2564-0AB7-A963-C822-AC782958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79404-8DCC-9116-06D8-ECA602FC4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C7C663-58A2-6A16-94C3-404C88CBA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8CBFF-6440-6F71-F8C4-2BE77948F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C630-575D-27B0-C8C3-5C74BF628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F79E9-1447-CC78-652C-291D4C3C1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7070EA-1697-0B34-8667-5213EC6E4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880EB-B181-D042-466C-DCA0536DE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959CD-CFDB-4250-8AFC-B1E48FE8A3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8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0402-7A6B-4F0D-A857-6723224A2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8B427-B835-4F0B-BA61-F92649A45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62CB8-D6BF-0F86-6336-3BABA38E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DCBE6-769F-FBE4-1BA9-656CB565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19AE7-F5F1-2F2A-439D-2512E590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3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C7F1-75CC-4D1E-9F35-4B96F17D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0D81B-D290-48E3-B180-242964B1C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E7652-120B-4056-A674-333A74C8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4BC9-D60A-4846-9242-155B7D6E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5D21E-6A69-4C23-B86C-5D41CB5A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F4EF1-1C14-49F5-BE30-45A9946BD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595EB-391E-44C0-B915-71AD4D8AD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40DF3-4CD0-4446-9FB8-9069D1F1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0FF08-86F4-4B10-BB4E-C6A5AF16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5790C-5245-4D2C-86E7-A2E4AE6A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6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B682-1A12-4D7E-8424-E8366E217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6C051-E00D-437B-BD28-D3989EF2F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0C475-C3EC-4A02-98C6-8B475FD3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E8101-A1AF-4E84-AD46-3B0E0988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583BD-BBC6-41D3-86AF-841A837C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7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727B-3DC0-4959-A1ED-2B45A5F8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1D50A-9AB4-485B-BA12-B3A37AFC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86F8A-49F9-4541-895A-B92AD24A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33D47-9DC4-4D81-9981-E4B88523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D9DD-D7DA-4890-8E64-BE9CA0A9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56A9-01E7-44B2-B9F1-00F12FFFF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DBF1B-97D0-421C-9D5C-0FB25CBC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FECCF-B7F0-4C92-960F-3BFE5DCC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A7CBA-6192-4891-AC15-2F325F44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AB1E-327B-4CBF-98AA-41452DCC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3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DF316-6818-4128-97D0-9FFA24BC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7DBF4-A427-4E7A-A303-8C93BDC44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FC308-0CB0-4321-A3B9-5D556AF7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5169E-DECB-418A-AACC-0B210CC1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EEDFD-0102-4D93-A628-09AAD77F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2440A-CA84-4784-B1C0-1D6156E2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3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89D2-1D2A-4516-A5AA-86813FD4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F359F-70F3-45F4-B48B-066544F0C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B8502-0B8C-4956-9247-F182331A5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162045-914D-473C-822D-E2E1865D4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6BA5F-081A-4F52-B25C-2C093B0CF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19D43-54CB-4403-8208-38A14215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168D5-5524-476D-A969-C9988253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4BC786-3A5D-4B93-A4E5-4356441D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997D-0AFD-4779-80BB-6039810F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532C9-DF1B-4696-A232-FFACCE28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B978D-DFBD-41A5-A704-CC64EBBA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777E9-4CA3-4B17-913D-A352CD2D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9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1C358-6131-49D7-AEB5-9EC97D8D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07954-E773-4E8F-87FE-513D8A81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86737-AAB0-4813-A304-5534A75C3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AB327-F577-4E02-833D-405F776F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7F3BA-DFFF-44ED-BA49-06B6DB31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B1F5E-8E32-4A65-9CFE-564741CC2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39EFA-8799-47BD-83C2-C88C0AF8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CD90C-5468-4824-89FD-49E0EF03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F569-E638-49CE-9252-95797055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E3B6-A154-4B3C-93C9-C2ABFE7B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ADBC4-6180-427F-98E2-BD404FA0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72158-9673-4D97-9192-A52B5BB0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D232D-1AF6-45D0-8328-E3ED6483B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49042-4CBF-46FB-B818-E65C63C4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01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4ADF-554C-43D9-9899-6E641F62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985162-F5E2-4FA6-9D8C-94ABEEAA2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736AC-3EE8-492B-A088-4D1FBAF80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71226-3558-494A-8A7A-61352F51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E88DF-8AA9-4240-BF83-AE5BE657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524B7-7074-4582-B0A9-2DE79A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75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9754-B38B-4EF5-B9A7-8B4B072C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CB6E6-5FC7-44E4-9145-A3BE3E0F6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2F907-96C2-49EF-B56F-675BFBE8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ADA1C-684A-47E3-A00D-1F07FBA7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C8EA1-428A-48A8-BAE6-F4F4F6C5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64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2468A9-B2B4-4E5A-A014-AC9CD1706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2D741-C0C2-48EF-99D7-A45770058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5593A-684C-49E8-A50D-34CF3480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53FB6-D690-4BEA-A10A-A2100483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995C4-3A69-4FFE-BC85-E3A0F7B5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42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852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4F67E9-E9EB-5F58-840A-F072B020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87A2F3-64A5-4706-4ED1-C9F3B8C4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A1E1098-0A3E-83F3-B568-FB2A9C48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9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742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56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1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4F8E1-D481-45E5-9F46-F3745117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6904E-B045-412E-B487-278474523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78502-CAA3-4F79-B5B9-4270F98E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EC73F-D7FC-40FE-A771-6A038F3E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7F79B-557F-4319-B5BB-A80A6F0C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96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1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5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49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9701-3F97-45BD-92DD-1FA52329DEC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7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F3D3-623F-4BAF-960F-0EE3377E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7AE21-1580-439E-AC1D-DDEC744D8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7B34D-CA17-4F20-90F9-9F4777258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CCFCA-A42D-4A4E-BB59-276CD233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FC222-E617-4480-809F-C0910B2C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41012-5E14-4657-8E22-80E8718B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0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6A28-9873-440E-9A6A-5359E422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920AB-D507-47BF-9BDD-406F0F27B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F51EC-9674-4730-A496-5557BAB8E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71225-4562-4EFF-81BC-BE40B36D2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B047B-E76B-4314-89D9-A2B2EAF6C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6B2B6B-1DB7-4D22-9896-CA3C42BD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CE170-F1EB-4BB2-9A32-75E5D798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A5EC5-EF32-44F4-A539-CA0E896F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0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9576-5FF8-467D-A121-CC90F199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3AE3C-452C-403F-8349-B4C54FDE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5F497-93A8-41F8-A905-D3FD571D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F5433-8569-4EAC-8527-F717D9DB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2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44254-8A28-43A4-9810-055691057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F5041-D9ED-4059-9296-67E831A6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34A99-2327-4350-90F0-07F018DE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9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A172-4C6C-42FC-8D62-17429062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CE657-29D2-4FE3-BA57-AC5B803E5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86F2B-73F9-4AE2-8974-F26CD7547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F2F4A-C6C5-4C42-A323-0F0845FB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E452F-91F6-49AD-8B04-2C0C7DD1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C9DF6-1470-4C9B-9441-CD06A1EC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9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2334-9B4E-4C0B-9C55-56F5B3BD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DFA80A-0DCB-47EE-8FAA-5A6E05CB3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5F3D5-A35E-4551-B9C8-B4907DB2D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CD843-8133-4E9A-8732-ABD4213A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17931-664E-4B41-894B-38D90305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4616D-3089-4295-A094-68BE5FC9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5CCB9-BA01-4EC5-9929-EA8AC89B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2B8B7-871D-4371-9949-B5E4639B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12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F8FF5-7582-45CC-84A1-77D3EFBC5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97E0A-1E7C-4FC2-8CEB-F71F6461A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FF59D-FE5A-480C-AAF8-54BF4365E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4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85E94-2C5D-4AE9-A6BB-AECB8C93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C1E4F-260A-4354-96E3-4FE591BFA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9A186-2A96-4FC5-9009-A8AC720E6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C1E1-A5D0-429A-8CC6-4037BC6C8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B2B7E-B656-44A4-A2DF-4FC3370F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1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E933D931-67EA-4389-9954-E7663DDC6C7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689D7C90-C172-468F-B8EC-E89BF2C0189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B02D3C1-C56F-A763-8099-20E1A26523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54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E4C83-6ED4-4F2D-BFD5-B550005C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20" y="1113294"/>
            <a:ext cx="5068686" cy="27645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b="1" spc="-50" dirty="0"/>
              <a:t>Captiva CEPD Beach Renourishment  </a:t>
            </a:r>
            <a:r>
              <a:rPr lang="en-US" sz="3600" b="1" spc="-50" dirty="0"/>
              <a:t>Vegetation Enhancements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F0B5F-FDC0-7E7C-592C-13F818E02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9" y="1131481"/>
            <a:ext cx="3000986" cy="2483316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5303" y="3257550"/>
            <a:ext cx="422708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3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B39F7-0D34-57A6-7781-53BCD7AE5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3714750"/>
            <a:ext cx="9141714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8E054-160E-1515-CA7B-2127284627A6}"/>
              </a:ext>
            </a:extLst>
          </p:cNvPr>
          <p:cNvSpPr txBox="1"/>
          <p:nvPr/>
        </p:nvSpPr>
        <p:spPr>
          <a:xfrm>
            <a:off x="798897" y="3840480"/>
            <a:ext cx="7543800" cy="617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ALISON HANGERUP BEACH– JANUARY vs. MAY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AECB39-083B-862C-0918-9F1BBB6D8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6" y="480060"/>
            <a:ext cx="3602736" cy="270205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665226"/>
            <a:ext cx="48006" cy="2331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D4612-E87E-A413-4572-AFB4C4ABF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68" y="480060"/>
            <a:ext cx="3602736" cy="270205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3679632"/>
            <a:ext cx="91417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BE49D-CBA3-7AE8-4591-9F1D1B9EC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1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26D22-328A-9193-CBB5-D75C9AC62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3714750"/>
            <a:ext cx="9141714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7D78-F789-89E9-0244-31A5E802FFDC}"/>
              </a:ext>
            </a:extLst>
          </p:cNvPr>
          <p:cNvSpPr txBox="1"/>
          <p:nvPr/>
        </p:nvSpPr>
        <p:spPr>
          <a:xfrm>
            <a:off x="798897" y="3840480"/>
            <a:ext cx="7543800" cy="617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ALISON HANGERUP BEACH– JANUARY vs. MAY 2026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5389A-6C1F-D40D-16B7-CFE5C3580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3" t="26721" r="29778" b="46392"/>
          <a:stretch>
            <a:fillRect/>
          </a:stretch>
        </p:blipFill>
        <p:spPr>
          <a:xfrm>
            <a:off x="438560" y="508250"/>
            <a:ext cx="3886772" cy="2673862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665226"/>
            <a:ext cx="48006" cy="2331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E8AC87-39D8-A21A-E487-3C0C97F3A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68" y="480060"/>
            <a:ext cx="3602736" cy="2702052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3679632"/>
            <a:ext cx="91417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127C9-E133-8EEE-9655-2BB45459F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2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ED113A-89A2-AC43-D7A0-DE8E14015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7" y="-25810"/>
            <a:ext cx="7753965" cy="51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7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61636-F2D4-C66C-20B0-D8066093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C79D7B8-DB0E-AF68-1CB4-B149A987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A6468C4-A6B7-540A-3FEB-1823AD9B0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9327A-64E1-FC0B-05DB-C0892446FB71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LAIKA LANE– JANUARY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DC62A-EE5B-57AE-5F6B-F3193A2C3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BCEEB-203A-B73F-C948-88522FB25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4"/>
          <a:stretch>
            <a:fillRect/>
          </a:stretch>
        </p:blipFill>
        <p:spPr>
          <a:xfrm>
            <a:off x="0" y="0"/>
            <a:ext cx="9144000" cy="4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6A524-240A-DE1E-2E44-10694187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6AEE92B-F828-F6FF-3389-9EBE0EE91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7D7A04-4F22-2964-7958-39ADA530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C184F1-35B0-B085-E71C-2BFC76D14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5" y="0"/>
            <a:ext cx="7735529" cy="51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FD3D8-3721-80A3-30AA-1EE6E172D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DF1B-24D8-86DC-821E-DF4B9B4A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702" y="3994912"/>
            <a:ext cx="7543800" cy="6172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700" spc="-50" dirty="0">
                <a:solidFill>
                  <a:srgbClr val="FFFFFF"/>
                </a:solidFill>
              </a:rPr>
              <a:t>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F228-93AD-ED01-3E17-8E70CCCC9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673" y="4865334"/>
            <a:ext cx="5806654" cy="4076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1800" cap="all" spc="200" dirty="0">
                <a:solidFill>
                  <a:srgbClr val="FFFFFF"/>
                </a:solidFill>
              </a:rPr>
              <a:t>RESTORATION FRAMEWORK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9BA586-CACC-F260-98E4-98ABF10B2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9605"/>
          <a:stretch>
            <a:fillRect/>
          </a:stretch>
        </p:blipFill>
        <p:spPr>
          <a:xfrm>
            <a:off x="798885" y="278166"/>
            <a:ext cx="3166837" cy="3871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410FD8-8F4D-BD25-4114-6E6720318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87" r="11671" b="19019"/>
          <a:stretch>
            <a:fillRect/>
          </a:stretch>
        </p:blipFill>
        <p:spPr>
          <a:xfrm>
            <a:off x="4602399" y="278166"/>
            <a:ext cx="3634575" cy="40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EA8A7-E69A-2C87-5D88-2F13B3700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653DE-14D5-C92A-956F-9885E487684F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DUNE PLANTING MATRIX– FEBRUARY 2026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A9946-196C-F1A0-F8E7-50A6F4935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73502-7268-98B1-D887-EB9E37794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2" b="13113"/>
          <a:stretch>
            <a:fillRect/>
          </a:stretch>
        </p:blipFill>
        <p:spPr>
          <a:xfrm>
            <a:off x="-2381" y="0"/>
            <a:ext cx="9144000" cy="4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69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46EDE0-9433-E66D-C3E4-CF529AA8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53956A6-4352-DE99-1B5E-14FDD26DA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03F077-918F-D002-737B-B83D5CD16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672DB-CFCF-B35B-545B-73939E585908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DUNE PLANTING MATRIX – FEBRUARY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28C8C-66B7-2EB6-B703-37A285CC4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EC8DC-63A0-C3D1-994F-93475E390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1" b="15465"/>
          <a:stretch>
            <a:fillRect/>
          </a:stretch>
        </p:blipFill>
        <p:spPr>
          <a:xfrm>
            <a:off x="-2370" y="0"/>
            <a:ext cx="9144000" cy="4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AAC98-94B9-5A0C-9B9D-24F709E85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ACC7FB-B8E7-6DEA-F186-B72A1F1D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AE5233-DC6B-33EC-FAB7-7800914B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6A8E0-66C5-9309-7BEE-20B9EB115931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DUNE PLANTING FORTIFICATION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D1F9A-DF15-7EF7-F4ED-077216B29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49725-DC64-2A8A-F2A4-A1339F3ED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3576" r="3519" b="23331"/>
          <a:stretch>
            <a:fillRect/>
          </a:stretch>
        </p:blipFill>
        <p:spPr>
          <a:xfrm>
            <a:off x="0" y="0"/>
            <a:ext cx="9141618" cy="47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8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BB506-0030-A444-CB0F-83E4073BC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65EA02D-C7CB-386E-02EB-381DEE892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A028E2-3DFC-F8B2-17FC-46EE26A1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1EBC08-D736-1AA2-1396-C8E755978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48458-1538-58C4-8FE3-DF5F6928E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9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F888C18-7E74-4A98-A7B4-A5C43583A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0436840-698D-4B5F-A7C0-101AD48D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14D2B97-3018-AA44-B88D-D3F2A4DB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87626"/>
            <a:ext cx="4660706" cy="1249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3000" b="1" spc="-50" dirty="0">
                <a:solidFill>
                  <a:srgbClr val="FFFFFF"/>
                </a:solidFill>
              </a:rPr>
              <a:t>COASTAL VISTA DESIGN</a:t>
            </a:r>
            <a:br>
              <a:rPr lang="en-US" sz="3000" b="1" spc="-50" dirty="0">
                <a:solidFill>
                  <a:srgbClr val="FFFFFF"/>
                </a:solidFill>
              </a:rPr>
            </a:br>
            <a:endParaRPr lang="en-US" sz="3000" b="1" spc="-5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9144C-6BD5-D601-3D53-3D589EE24782}"/>
              </a:ext>
            </a:extLst>
          </p:cNvPr>
          <p:cNvSpPr txBox="1"/>
          <p:nvPr/>
        </p:nvSpPr>
        <p:spPr>
          <a:xfrm>
            <a:off x="1000213" y="1273872"/>
            <a:ext cx="4483453" cy="3058097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LOCAL LANDSCAPE ARCHITECTURE &amp; COASTAL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ADAPTATION STUDIO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PRACTICING ON SANIBEL AND CAPTIVA SINCE 2010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FOUNDED IN 2016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Leigh A. Gevelinger, PLA, ASLA, LEED AP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rgbClr val="FFFFFF"/>
                </a:solidFill>
              </a:rPr>
              <a:t>CVD FOUNDER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ASLA FLORIDA PRESIDENT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Rose Gilson, MLA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>
                <a:solidFill>
                  <a:srgbClr val="FFFFFF"/>
                </a:solidFill>
              </a:rPr>
              <a:t>Landscape Architect Associate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82BE5A-770A-4799-BE6D-CE0BD0AD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B58713-80A3-4F72-8ADA-A63E6BA8B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2547747"/>
            <a:ext cx="348192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7C7605-38BC-834C-464D-43AFF0193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22" y="2617470"/>
            <a:ext cx="3000986" cy="2483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23A59-5E77-9BA5-129D-D48349D7D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r="27433" b="51297"/>
          <a:stretch>
            <a:fillRect/>
          </a:stretch>
        </p:blipFill>
        <p:spPr>
          <a:xfrm>
            <a:off x="5708926" y="0"/>
            <a:ext cx="3435074" cy="25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86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D7A57C-95FB-431D-E60E-EB6129956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F668756-2348-399B-4D4A-EB042FD0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160A0C-9889-9E0B-DFC4-261DD8270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D6CBEB-E1F6-852B-9F56-ED0622262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DDC04-9383-6F4A-129C-811C3360B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70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DD1C9B-4E98-598B-A2C4-D2EF30DD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807D00C-1F71-5F68-5C58-8EF7EE63B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07C497-A6E7-45DC-AF5C-3EED204CB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936549-1712-E462-0CDB-A2DE3F63F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" y="0"/>
            <a:ext cx="7728155" cy="51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1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E9F34-1793-EE26-343B-08DCAEB2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93423-0E63-0333-06A6-55BBB60F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7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B13B6-A3DD-EBCC-39AE-D5B3CBC7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8000" spc="-50" dirty="0">
                <a:solidFill>
                  <a:srgbClr val="FFFFFF"/>
                </a:solidFill>
              </a:rPr>
              <a:t>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5D159-3C83-7797-E652-B4CCC8025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5FF09-927B-9C84-6D89-2618192D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50B387-8CA2-F7BC-9119-0B703BA8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387626"/>
            <a:ext cx="2313633" cy="15779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700" b="1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</a:t>
            </a:r>
            <a:br>
              <a:rPr lang="en-US" sz="2700" b="1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700" b="1" kern="1200" spc="-5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912D2-1D87-873F-9B22-65AFBE779A1C}"/>
              </a:ext>
            </a:extLst>
          </p:cNvPr>
          <p:cNvSpPr txBox="1"/>
          <p:nvPr/>
        </p:nvSpPr>
        <p:spPr>
          <a:xfrm>
            <a:off x="369278" y="1990350"/>
            <a:ext cx="2313633" cy="25016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100">
                <a:solidFill>
                  <a:srgbClr val="FFFFFF"/>
                </a:solidFill>
              </a:rPr>
              <a:t>PROJECT EXTENTS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100">
                <a:solidFill>
                  <a:srgbClr val="FFFFFF"/>
                </a:solidFill>
              </a:rPr>
              <a:t>CONCEPT DESIGN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100">
                <a:solidFill>
                  <a:srgbClr val="FFFFFF"/>
                </a:solidFill>
              </a:rPr>
              <a:t>PLANTING APPROACH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100">
                <a:solidFill>
                  <a:srgbClr val="FFFFFF"/>
                </a:solidFill>
              </a:rPr>
              <a:t>ACTION ITEMS &amp; NEXT STEPS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100">
                <a:solidFill>
                  <a:srgbClr val="FFFFFF"/>
                </a:solidFill>
              </a:rPr>
              <a:t>Q&amp;A / DISCUSSION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1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1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B6420-8C32-8A2E-554C-38781ECD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r="21171"/>
          <a:stretch>
            <a:fillRect/>
          </a:stretch>
        </p:blipFill>
        <p:spPr>
          <a:xfrm>
            <a:off x="3056282" y="10"/>
            <a:ext cx="6083454" cy="51434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765D7-D8EA-6D46-D419-4E5FC865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4B187AD-B277-3750-E4CD-D80EE3EF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4C3764-52F6-B4D0-6472-0BF6E7E45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8438F-CE2D-557F-2F92-78A6DCF418E9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EXTENTS OF WORK – PUBLIC ACCESS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D2836-DB53-BEB3-5252-80F1B04EB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518E40-2101-A36A-25B9-6A47CB461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3" r="654" b="22361"/>
          <a:stretch>
            <a:fillRect/>
          </a:stretch>
        </p:blipFill>
        <p:spPr>
          <a:xfrm>
            <a:off x="0" y="616688"/>
            <a:ext cx="9141619" cy="29487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246F7A-968F-1816-4424-22A8E2F013D2}"/>
              </a:ext>
            </a:extLst>
          </p:cNvPr>
          <p:cNvCxnSpPr>
            <a:cxnSpLocks/>
          </p:cNvCxnSpPr>
          <p:nvPr/>
        </p:nvCxnSpPr>
        <p:spPr>
          <a:xfrm flipH="1">
            <a:off x="7938977" y="1027814"/>
            <a:ext cx="645042" cy="7301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553546-CF93-DDB4-C674-88759EC3D5FF}"/>
              </a:ext>
            </a:extLst>
          </p:cNvPr>
          <p:cNvCxnSpPr>
            <a:cxnSpLocks/>
          </p:cNvCxnSpPr>
          <p:nvPr/>
        </p:nvCxnSpPr>
        <p:spPr>
          <a:xfrm>
            <a:off x="627603" y="1027814"/>
            <a:ext cx="754630" cy="7301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68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D052-D6A8-FD73-800D-804EFE36C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947CA1B-92AB-B79A-0CA5-57E525621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862DCA-06FC-DF58-0999-A4305296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71AE4-08EA-106F-BEE7-A4E2C7020D98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PUBLIC BEACH ACCESS FOCUS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FE15F-C67D-F1A7-D766-5522F277A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88DC8-CD1A-01C1-CA63-4BB67E446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6" y="-6089"/>
            <a:ext cx="7348588" cy="4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474A23-164A-37FA-25E3-166249C3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69B0E-1E2D-7C1F-0F1E-1F3486672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9" y="3412671"/>
            <a:ext cx="8181805" cy="7932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500" spc="-50">
                <a:solidFill>
                  <a:schemeClr val="tx1">
                    <a:lumMod val="85000"/>
                    <a:lumOff val="15000"/>
                  </a:schemeClr>
                </a:solidFill>
              </a:rPr>
              <a:t>DUNES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1BB4E-86A1-D04E-BD27-24468A286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99" y="4295636"/>
            <a:ext cx="8193826" cy="38660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DIVERSE STRUCTURES ABOVE + BELOW 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3B96B-2370-6507-DF61-472AAD5EF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r="-2" b="30602"/>
          <a:stretch>
            <a:fillRect/>
          </a:stretch>
        </p:blipFill>
        <p:spPr>
          <a:xfrm>
            <a:off x="476592" y="480060"/>
            <a:ext cx="8187348" cy="27020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4214077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4321A-0DE0-730F-5AB7-8C0F3F351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1F109-E6F9-AD61-CE9A-D2A76ED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D0DE514-8876-4D18-A995-61A5C1F8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678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9DA791C-FFCF-422E-8775-BDA6C0E5E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3714750"/>
            <a:ext cx="9141714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B9EC7-128F-7FB7-9210-A540819F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3840480"/>
            <a:ext cx="7543800" cy="6172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700" spc="-50" dirty="0">
                <a:solidFill>
                  <a:srgbClr val="FFFFFF"/>
                </a:solidFill>
              </a:rPr>
              <a:t>RESTORATION OF THE DUNE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3BF7B-FAA9-7193-1153-5C28F6B9D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909" y="4457700"/>
            <a:ext cx="7543800" cy="4076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1100" b="1" cap="all" spc="200" dirty="0">
                <a:solidFill>
                  <a:srgbClr val="FFFFFF"/>
                </a:solidFill>
                <a:latin typeface="+mj-lt"/>
              </a:rPr>
              <a:t>RESTORATION FRAMEWORK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DCF8855-3530-4F46-A4CB-3B6686EEE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3679632"/>
            <a:ext cx="91417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B3C07-ECCF-81FA-9AD0-04F3FD347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3652"/>
          <a:stretch>
            <a:fillRect/>
          </a:stretch>
        </p:blipFill>
        <p:spPr>
          <a:xfrm>
            <a:off x="1460238" y="60165"/>
            <a:ext cx="6665976" cy="3723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DE256-97B5-C6E7-4039-77FFD96ED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56124-C978-BFC5-F517-5CBC95CA3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A7C7433-DFF3-E113-29A1-83E9E8CE9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EF0BD-785A-62E6-E855-45869FD69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A0E94-C4BE-16BA-8BFC-AC6D3F5126C8}"/>
              </a:ext>
            </a:extLst>
          </p:cNvPr>
          <p:cNvSpPr txBox="1"/>
          <p:nvPr/>
        </p:nvSpPr>
        <p:spPr>
          <a:xfrm>
            <a:off x="1265829" y="4798743"/>
            <a:ext cx="6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ALISON HANGERUP BEACH– JANUARY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D5BB9-FC05-8925-D506-E447D67B6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FF62F-07D5-C648-09E5-D9F96EBBC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"/>
          <a:stretch>
            <a:fillRect/>
          </a:stretch>
        </p:blipFill>
        <p:spPr>
          <a:xfrm>
            <a:off x="0" y="0"/>
            <a:ext cx="9144000" cy="47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BBF41-97D0-9356-E3A4-CCDC86C73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3714750"/>
            <a:ext cx="9141714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3FE577-56B2-BEC2-D7BC-73559FB80BCA}"/>
              </a:ext>
            </a:extLst>
          </p:cNvPr>
          <p:cNvSpPr txBox="1"/>
          <p:nvPr/>
        </p:nvSpPr>
        <p:spPr>
          <a:xfrm>
            <a:off x="798897" y="3840480"/>
            <a:ext cx="7543800" cy="617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ALISON HANGERUP BEACH– JANUARY VS. MAY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82418-2BD5-E427-5289-3E5C394E0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4" b="10680"/>
          <a:stretch>
            <a:fillRect/>
          </a:stretch>
        </p:blipFill>
        <p:spPr>
          <a:xfrm>
            <a:off x="476592" y="836435"/>
            <a:ext cx="3848740" cy="198930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665226"/>
            <a:ext cx="48006" cy="2331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188E7-EEB9-2D06-3372-C98D59D00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68" y="480060"/>
            <a:ext cx="3602736" cy="270205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3679632"/>
            <a:ext cx="914171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DE201-81A0-F4D2-9770-81695A1A9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" y="4824001"/>
            <a:ext cx="1078561" cy="3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4333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CVD">
      <a:dk1>
        <a:srgbClr val="1D485A"/>
      </a:dk1>
      <a:lt1>
        <a:srgbClr val="FFFFFF"/>
      </a:lt1>
      <a:dk2>
        <a:srgbClr val="FFFFFF"/>
      </a:dk2>
      <a:lt2>
        <a:srgbClr val="FFFFFF"/>
      </a:lt2>
      <a:accent1>
        <a:srgbClr val="009999"/>
      </a:accent1>
      <a:accent2>
        <a:srgbClr val="BEBEBC"/>
      </a:accent2>
      <a:accent3>
        <a:srgbClr val="F3F2F0"/>
      </a:accent3>
      <a:accent4>
        <a:srgbClr val="1D485A"/>
      </a:accent4>
      <a:accent5>
        <a:srgbClr val="1D485A"/>
      </a:accent5>
      <a:accent6>
        <a:srgbClr val="FFFFFF"/>
      </a:accent6>
      <a:hlink>
        <a:srgbClr val="FFFFFF"/>
      </a:hlink>
      <a:folHlink>
        <a:srgbClr val="FFFF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1bfa45-26c0-42ed-83ec-356350afb08f" xsi:nil="true"/>
    <lcf76f155ced4ddcb4097134ff3c332f xmlns="588369f9-d788-4321-a18f-e3582b6a7a6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70F956FEEC8428D30E32616989A6A" ma:contentTypeVersion="16" ma:contentTypeDescription="Create a new document." ma:contentTypeScope="" ma:versionID="02acc1cf43cb3caef8e868a4030355ac">
  <xsd:schema xmlns:xsd="http://www.w3.org/2001/XMLSchema" xmlns:xs="http://www.w3.org/2001/XMLSchema" xmlns:p="http://schemas.microsoft.com/office/2006/metadata/properties" xmlns:ns2="fb1bfa45-26c0-42ed-83ec-356350afb08f" xmlns:ns3="588369f9-d788-4321-a18f-e3582b6a7a6b" targetNamespace="http://schemas.microsoft.com/office/2006/metadata/properties" ma:root="true" ma:fieldsID="41e5d76fd18953e2c9d2483d7bd60746" ns2:_="" ns3:_="">
    <xsd:import namespace="fb1bfa45-26c0-42ed-83ec-356350afb08f"/>
    <xsd:import namespace="588369f9-d788-4321-a18f-e3582b6a7a6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bfa45-26c0-42ed-83ec-356350afb0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adc990-f49c-4bee-8f9b-e1ced71f141f}" ma:internalName="TaxCatchAll" ma:showField="CatchAllData" ma:web="fb1bfa45-26c0-42ed-83ec-356350afb0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369f9-d788-4321-a18f-e3582b6a7a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b61932-3077-4044-a0e0-3b0f572bb5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A4DFF5-6CB8-49F7-8555-DCB0E758BCE2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b1bfa45-26c0-42ed-83ec-356350afb08f"/>
    <ds:schemaRef ds:uri="http://purl.org/dc/dcmitype/"/>
    <ds:schemaRef ds:uri="http://purl.org/dc/terms/"/>
    <ds:schemaRef ds:uri="588369f9-d788-4321-a18f-e3582b6a7a6b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4FA7C44-263E-433A-9978-B0ABD72BD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bfa45-26c0-42ed-83ec-356350afb08f"/>
    <ds:schemaRef ds:uri="588369f9-d788-4321-a18f-e3582b6a7a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CC2F25-C45F-49B6-AB87-10964D5F3E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22305</TotalTime>
  <Words>171</Words>
  <Application>Microsoft Office PowerPoint</Application>
  <PresentationFormat>On-screen Show (16:9)</PresentationFormat>
  <Paragraphs>58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Custom Design</vt:lpstr>
      <vt:lpstr>1_Custom Design</vt:lpstr>
      <vt:lpstr>Retrospect</vt:lpstr>
      <vt:lpstr>Captiva CEPD Beach Renourishment  Vegetation Enhancements  </vt:lpstr>
      <vt:lpstr>COASTAL VISTA DESIGN </vt:lpstr>
      <vt:lpstr>AGENDA </vt:lpstr>
      <vt:lpstr>PowerPoint Presentation</vt:lpstr>
      <vt:lpstr>PowerPoint Presentation</vt:lpstr>
      <vt:lpstr>DUNES</vt:lpstr>
      <vt:lpstr>RESTORATION OF THE DUNE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Leigh Gevelinger</cp:lastModifiedBy>
  <cp:revision>2273</cp:revision>
  <cp:lastPrinted>2020-09-08T11:44:17Z</cp:lastPrinted>
  <dcterms:created xsi:type="dcterms:W3CDTF">2017-01-17T21:41:34Z</dcterms:created>
  <dcterms:modified xsi:type="dcterms:W3CDTF">2026-05-07T13:14:41Z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0x01010054170F956FEEC8428D30E32616989A6A</vt:lpwstr>
  </property>
  <property fmtid="{D5CDD505-2E9C-101B-9397-08002B2CF9AE}" pid="3" name="MediaServiceImageTags">
    <vt:lpwstr/>
  </property>
</Properties>
</file>